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0" r:id="rId9"/>
    <p:sldId id="263" r:id="rId10"/>
    <p:sldId id="264" r:id="rId11"/>
    <p:sldId id="265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8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6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1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51745-21ED-44FA-ADF3-9C4E9148586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9714E-B603-4325-8A5A-97918601C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9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12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 Design Method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0045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8585"/>
            <a:ext cx="1876425" cy="327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Khattab\Documents\ViberDownloads\0-02-04-1e48d90e96102adf6d4b84c7d41178d339de79ab45c5bf9c36df1cebddb088d0_4bd6580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315710"/>
            <a:ext cx="3200400" cy="25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0046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0"/>
          <a:stretch/>
        </p:blipFill>
        <p:spPr>
          <a:xfrm>
            <a:off x="0" y="0"/>
            <a:ext cx="48539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hoto006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40" y="0"/>
            <a:ext cx="429006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6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0030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6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003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7625"/>
            <a:ext cx="50482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8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0036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8" y="0"/>
            <a:ext cx="5037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9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0038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3" y="14748"/>
            <a:ext cx="4954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hoto0048"/>
          <p:cNvPicPr>
            <a:picLocks noGrp="1" noChangeAspect="1"/>
          </p:cNvPicPr>
          <p:nvPr isPhoto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4114800" cy="453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531828"/>
            <a:ext cx="2362200" cy="234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0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0048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3334" r="12223" b="6111"/>
          <a:stretch/>
        </p:blipFill>
        <p:spPr>
          <a:xfrm>
            <a:off x="731520" y="0"/>
            <a:ext cx="2956560" cy="496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Photo0040"/>
          <p:cNvPicPr>
            <a:picLocks noGrp="1" noChangeAspect="1"/>
          </p:cNvPicPr>
          <p:nvPr isPhoto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13" y="-12290"/>
            <a:ext cx="50180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Khattab\Documents\ViberDownloads\0-02-04-1e48d90e96102adf6d4b84c7d41178d339de79ab45c5bf9c36df1cebddb088d0_4bd6580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8240"/>
            <a:ext cx="320040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" y="22122"/>
            <a:ext cx="9042351" cy="68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Photo0048"/>
          <p:cNvPicPr>
            <a:picLocks noGrp="1" noChangeAspect="1"/>
          </p:cNvPicPr>
          <p:nvPr isPhoto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46238" b="6236"/>
          <a:stretch/>
        </p:blipFill>
        <p:spPr>
          <a:xfrm>
            <a:off x="4009294" y="0"/>
            <a:ext cx="5134706" cy="3886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0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0048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6640" r="10740" b="5305"/>
          <a:stretch/>
        </p:blipFill>
        <p:spPr>
          <a:xfrm>
            <a:off x="0" y="2324100"/>
            <a:ext cx="2987040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hoto0048"/>
          <p:cNvPicPr>
            <a:picLocks noGrp="1" noChangeAspect="1"/>
          </p:cNvPicPr>
          <p:nvPr isPhoto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777" r="10740" b="55835"/>
          <a:stretch/>
        </p:blipFill>
        <p:spPr>
          <a:xfrm>
            <a:off x="853440" y="4495800"/>
            <a:ext cx="2987040" cy="227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28575"/>
            <a:ext cx="4953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-1"/>
            <a:ext cx="1876425" cy="28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3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Direct Design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Design Method</dc:title>
  <dc:creator>Dr. Khatab</dc:creator>
  <cp:lastModifiedBy>Windows User</cp:lastModifiedBy>
  <cp:revision>47</cp:revision>
  <dcterms:created xsi:type="dcterms:W3CDTF">2013-09-04T09:16:18Z</dcterms:created>
  <dcterms:modified xsi:type="dcterms:W3CDTF">2018-11-11T15:51:09Z</dcterms:modified>
</cp:coreProperties>
</file>